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56" d="100"/>
          <a:sy n="56" d="100"/>
        </p:scale>
        <p:origin x="7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82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7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0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38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94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60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5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7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9454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082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49C8CE-3777-42F2-9417-7B1EE78DF998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415FFE5-EC43-4E32-B9ED-BCF673D8C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B7D49-C84E-44D0-99FA-8435777B41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Smiley Face Animation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21E45B-F2C1-4320-8606-F95114DD46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Rachel Spitler</a:t>
            </a:r>
          </a:p>
        </p:txBody>
      </p:sp>
    </p:spTree>
    <p:extLst>
      <p:ext uri="{BB962C8B-B14F-4D97-AF65-F5344CB8AC3E}">
        <p14:creationId xmlns:p14="http://schemas.microsoft.com/office/powerpoint/2010/main" val="18129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>
            <a:extLst>
              <a:ext uri="{FF2B5EF4-FFF2-40B4-BE49-F238E27FC236}">
                <a16:creationId xmlns:a16="http://schemas.microsoft.com/office/drawing/2014/main" id="{40243D78-AF7F-40E9-99DB-CDFBF7612532}"/>
              </a:ext>
            </a:extLst>
          </p:cNvPr>
          <p:cNvSpPr/>
          <p:nvPr/>
        </p:nvSpPr>
        <p:spPr>
          <a:xfrm>
            <a:off x="4779818" y="2313709"/>
            <a:ext cx="2632363" cy="270163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4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Smiley Face Animation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Smiley Face Animation</dc:title>
  <dc:creator>User</dc:creator>
  <cp:lastModifiedBy>User</cp:lastModifiedBy>
  <cp:revision>2</cp:revision>
  <dcterms:created xsi:type="dcterms:W3CDTF">2018-07-10T23:14:07Z</dcterms:created>
  <dcterms:modified xsi:type="dcterms:W3CDTF">2018-07-10T23:24:34Z</dcterms:modified>
</cp:coreProperties>
</file>