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3" autoAdjust="0"/>
    <p:restoredTop sz="94660"/>
  </p:normalViewPr>
  <p:slideViewPr>
    <p:cSldViewPr snapToGrid="0">
      <p:cViewPr varScale="1">
        <p:scale>
          <a:sx n="69" d="100"/>
          <a:sy n="69" d="100"/>
        </p:scale>
        <p:origin x="96" y="4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8403" y="945913"/>
            <a:ext cx="8637073" cy="2618554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8404" y="3564467"/>
            <a:ext cx="8637072" cy="1071095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B6E20-FA60-4D9E-8499-E25EE9B42E7D}" type="datetimeFigureOut">
              <a:rPr lang="en-US" smtClean="0"/>
              <a:t>7/10/2018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27124" y="329307"/>
            <a:ext cx="5943668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24392" y="134930"/>
            <a:ext cx="811019" cy="503578"/>
          </a:xfrm>
        </p:spPr>
        <p:txBody>
          <a:bodyPr/>
          <a:lstStyle/>
          <a:p>
            <a:fld id="{C81958A5-D449-433F-8D29-37D1D32874CC}" type="slidenum">
              <a:rPr lang="en-US" smtClean="0"/>
              <a:t>‹#›</a:t>
            </a:fld>
            <a:endParaRPr lang="en-US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44375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B6E20-FA60-4D9E-8499-E25EE9B42E7D}" type="datetimeFigureOut">
              <a:rPr lang="en-US" smtClean="0"/>
              <a:t>7/10/2018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958A5-D449-433F-8D29-37D1D32874CC}" type="slidenum">
              <a:rPr lang="en-US" smtClean="0"/>
              <a:t>‹#›</a:t>
            </a:fld>
            <a:endParaRPr lang="en-US"/>
          </a:p>
        </p:txBody>
      </p:sp>
      <p:pic>
        <p:nvPicPr>
          <p:cNvPr id="15" name="Picture 14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36793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4709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30270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B6E20-FA60-4D9E-8499-E25EE9B42E7D}" type="datetimeFigureOut">
              <a:rPr lang="en-US" smtClean="0"/>
              <a:t>7/10/2018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958A5-D449-433F-8D29-37D1D32874CC}" type="slidenum">
              <a:rPr lang="en-US" smtClean="0"/>
              <a:t>‹#›</a:t>
            </a:fld>
            <a:endParaRPr lang="en-US"/>
          </a:p>
        </p:txBody>
      </p:sp>
      <p:pic>
        <p:nvPicPr>
          <p:cNvPr id="17" name="Picture 16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59215" b="36435"/>
          <a:stretch/>
        </p:blipFill>
        <p:spPr>
          <a:xfrm rot="5400000">
            <a:off x="8642279" y="3046916"/>
            <a:ext cx="4663440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368245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200"/>
            </a:lvl1pPr>
          </a:lstStyle>
          <a:p>
            <a:fld id="{712B6E20-FA60-4D9E-8499-E25EE9B42E7D}" type="datetimeFigureOut">
              <a:rPr lang="en-US" smtClean="0"/>
              <a:t>7/10/2018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958A5-D449-433F-8D29-37D1D32874CC}" type="slidenum">
              <a:rPr lang="en-US" smtClean="0"/>
              <a:t>‹#›</a:t>
            </a:fld>
            <a:endParaRPr lang="en-US"/>
          </a:p>
        </p:txBody>
      </p:sp>
      <p:pic>
        <p:nvPicPr>
          <p:cNvPr id="24" name="Picture 2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19598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7" y="1756129"/>
            <a:ext cx="8619060" cy="2050065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29166" y="3806195"/>
            <a:ext cx="861906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B6E20-FA60-4D9E-8499-E25EE9B42E7D}" type="datetimeFigureOut">
              <a:rPr lang="en-US" smtClean="0"/>
              <a:t>7/10/2018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958A5-D449-433F-8D29-37D1D32874CC}" type="slidenum">
              <a:rPr lang="en-US" smtClean="0"/>
              <a:t>‹#›</a:t>
            </a:fld>
            <a:endParaRPr lang="en-US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89850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1052" y="958037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9166" y="2165621"/>
            <a:ext cx="4645152" cy="329385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606" y="2171769"/>
            <a:ext cx="4645152" cy="328709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B6E20-FA60-4D9E-8499-E25EE9B42E7D}" type="datetimeFigureOut">
              <a:rPr lang="en-US" smtClean="0"/>
              <a:t>7/10/2018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958A5-D449-433F-8D29-37D1D32874CC}" type="slidenum">
              <a:rPr lang="en-US" smtClean="0"/>
              <a:t>‹#›</a:t>
            </a:fld>
            <a:endParaRPr lang="en-US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88039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6" y="953336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9166" y="2169727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9166" y="2974448"/>
            <a:ext cx="4645152" cy="24938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4337" y="2173181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94337" y="2971669"/>
            <a:ext cx="4645152" cy="248719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B6E20-FA60-4D9E-8499-E25EE9B42E7D}" type="datetimeFigureOut">
              <a:rPr lang="en-US" smtClean="0"/>
              <a:t>7/10/2018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958A5-D449-433F-8D29-37D1D32874CC}" type="slidenum">
              <a:rPr lang="en-US" smtClean="0"/>
              <a:t>‹#›</a:t>
            </a:fld>
            <a:endParaRPr lang="en-US"/>
          </a:p>
        </p:txBody>
      </p:sp>
      <p:pic>
        <p:nvPicPr>
          <p:cNvPr id="18" name="Picture 17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13779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B6E20-FA60-4D9E-8499-E25EE9B42E7D}" type="datetimeFigureOut">
              <a:rPr lang="en-US" smtClean="0"/>
              <a:t>7/10/2018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958A5-D449-433F-8D29-37D1D32874CC}" type="slidenum">
              <a:rPr lang="en-US" smtClean="0"/>
              <a:t>‹#›</a:t>
            </a:fld>
            <a:endParaRPr lang="en-US"/>
          </a:p>
        </p:txBody>
      </p:sp>
      <p:pic>
        <p:nvPicPr>
          <p:cNvPr id="14" name="Picture 1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40068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B6E20-FA60-4D9E-8499-E25EE9B42E7D}" type="datetimeFigureOut">
              <a:rPr lang="en-US" smtClean="0"/>
              <a:t>7/10/2018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958A5-D449-433F-8D29-37D1D3287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6650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4291" y="952578"/>
            <a:ext cx="3275013" cy="2322176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3334" y="952578"/>
            <a:ext cx="6012470" cy="4505221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4291" y="3274754"/>
            <a:ext cx="3275013" cy="2178918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B6E20-FA60-4D9E-8499-E25EE9B42E7D}" type="datetimeFigureOut">
              <a:rPr lang="en-US" smtClean="0"/>
              <a:t>7/10/2018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958A5-D449-433F-8D29-37D1D32874CC}" type="slidenum">
              <a:rPr lang="en-US" smtClean="0"/>
              <a:t>‹#›</a:t>
            </a:fld>
            <a:endParaRPr lang="en-US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26012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tx1">
                    <a:lumMod val="85000"/>
                    <a:lumOff val="15000"/>
                  </a:schemeClr>
                </a:gs>
                <a:gs pos="100000">
                  <a:schemeClr val="tx1">
                    <a:lumMod val="95000"/>
                    <a:lumOff val="5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24" y="1129513"/>
            <a:ext cx="5854872" cy="1924208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8247" y="3053721"/>
            <a:ext cx="5846486" cy="2096013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25300" y="5469856"/>
            <a:ext cx="5849605" cy="320123"/>
          </a:xfrm>
        </p:spPr>
        <p:txBody>
          <a:bodyPr/>
          <a:lstStyle>
            <a:lvl1pPr algn="l">
              <a:defRPr/>
            </a:lvl1pPr>
          </a:lstStyle>
          <a:p>
            <a:fld id="{712B6E20-FA60-4D9E-8499-E25EE9B42E7D}" type="datetimeFigureOut">
              <a:rPr lang="en-US" smtClean="0"/>
              <a:t>7/10/2018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25300" y="318640"/>
            <a:ext cx="4877818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76794" y="137408"/>
            <a:ext cx="811019" cy="503578"/>
          </a:xfrm>
        </p:spPr>
        <p:txBody>
          <a:bodyPr/>
          <a:lstStyle/>
          <a:p>
            <a:fld id="{C81958A5-D449-433F-8D29-37D1D32874CC}" type="slidenum">
              <a:rPr lang="en-US" smtClean="0"/>
              <a:t>‹#›</a:t>
            </a:fld>
            <a:endParaRPr lang="en-US"/>
          </a:p>
        </p:txBody>
      </p:sp>
      <p:pic>
        <p:nvPicPr>
          <p:cNvPr id="22" name="Picture 21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t="474" r="48549" b="36564"/>
          <a:stretch/>
        </p:blipFill>
        <p:spPr>
          <a:xfrm>
            <a:off x="1125460" y="643464"/>
            <a:ext cx="5879592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12250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19336"/>
            <a:ext cx="12192000" cy="74295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0" y="468769"/>
            <a:ext cx="12192000" cy="56470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/>
          <p:cNvCxnSpPr/>
          <p:nvPr/>
        </p:nvCxnSpPr>
        <p:spPr>
          <a:xfrm>
            <a:off x="0" y="6121269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0270" y="2171769"/>
            <a:ext cx="9603275" cy="32945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32830" y="330370"/>
            <a:ext cx="251539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2B6E20-FA60-4D9E-8499-E25EE9B42E7D}" type="datetimeFigureOut">
              <a:rPr lang="en-US" smtClean="0"/>
              <a:t>7/10/2018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30270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18076" y="137408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C81958A5-D449-433F-8D29-37D1D3287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982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en.wikipedia.org/wiki/Violi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5C97DE-9625-4F3C-94D5-EE333F4572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28403" y="945912"/>
            <a:ext cx="9414906" cy="2199069"/>
          </a:xfrm>
        </p:spPr>
        <p:txBody>
          <a:bodyPr/>
          <a:lstStyle/>
          <a:p>
            <a:pPr algn="ctr"/>
            <a:r>
              <a:rPr lang="en-US" dirty="0"/>
              <a:t>Advanced PowerPoint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33AC82-AC34-4AE6-99A2-0C1E35090C1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/>
              <a:t>Rachel Spitler</a:t>
            </a:r>
          </a:p>
        </p:txBody>
      </p:sp>
    </p:spTree>
    <p:extLst>
      <p:ext uri="{BB962C8B-B14F-4D97-AF65-F5344CB8AC3E}">
        <p14:creationId xmlns:p14="http://schemas.microsoft.com/office/powerpoint/2010/main" val="3017225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293EAF-9075-4B87-85F1-279D546CCD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28403" y="1357744"/>
            <a:ext cx="10925052" cy="1607129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Musical Instruments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F46FDD-7286-441D-B663-241F8DC096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28403" y="2627361"/>
            <a:ext cx="8637072" cy="3302384"/>
          </a:xfrm>
        </p:spPr>
        <p:txBody>
          <a:bodyPr>
            <a:noAutofit/>
          </a:bodyPr>
          <a:lstStyle/>
          <a:p>
            <a:r>
              <a:rPr lang="en-US" sz="2400" dirty="0"/>
              <a:t>•</a:t>
            </a:r>
            <a:r>
              <a:rPr lang="en-US" sz="2400" dirty="0">
                <a:hlinkClick r:id="" action="ppaction://hlinkshowjump?jump=nextslide"/>
              </a:rPr>
              <a:t>Strings</a:t>
            </a:r>
            <a:endParaRPr lang="en-US" sz="2400" dirty="0"/>
          </a:p>
          <a:p>
            <a:r>
              <a:rPr lang="en-US" sz="2400" dirty="0"/>
              <a:t>•Woodwinds</a:t>
            </a:r>
          </a:p>
          <a:p>
            <a:r>
              <a:rPr lang="en-US" sz="2400" dirty="0"/>
              <a:t>•Brass</a:t>
            </a:r>
          </a:p>
          <a:p>
            <a:r>
              <a:rPr lang="en-US" sz="2400" dirty="0"/>
              <a:t>•Percussion</a:t>
            </a:r>
          </a:p>
          <a:p>
            <a:r>
              <a:rPr lang="en-US" sz="2400" dirty="0"/>
              <a:t>•Voice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553804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2D9874-A3F7-4D51-BCA7-4D3E6E081B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28403" y="945913"/>
            <a:ext cx="8637073" cy="1071095"/>
          </a:xfrm>
        </p:spPr>
        <p:txBody>
          <a:bodyPr/>
          <a:lstStyle/>
          <a:p>
            <a:pPr algn="ctr"/>
            <a:r>
              <a:rPr lang="en-US" dirty="0"/>
              <a:t>Strings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2093E0-31C6-4A06-AA86-A17341CF3F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28403" y="2386831"/>
            <a:ext cx="8637072" cy="2683933"/>
          </a:xfrm>
        </p:spPr>
        <p:txBody>
          <a:bodyPr>
            <a:normAutofit fontScale="40000" lnSpcReduction="20000"/>
          </a:bodyPr>
          <a:lstStyle/>
          <a:p>
            <a:r>
              <a:rPr lang="it-IT" sz="6000" dirty="0"/>
              <a:t>•</a:t>
            </a:r>
            <a:r>
              <a:rPr lang="it-IT" sz="6000" dirty="0">
                <a:hlinkClick r:id="" action="ppaction://hlinkshowjump?jump=nextslide"/>
              </a:rPr>
              <a:t>Violin</a:t>
            </a:r>
            <a:endParaRPr lang="it-IT" sz="6000" dirty="0"/>
          </a:p>
          <a:p>
            <a:r>
              <a:rPr lang="it-IT" sz="6000" dirty="0"/>
              <a:t>•Cello</a:t>
            </a:r>
          </a:p>
          <a:p>
            <a:r>
              <a:rPr lang="it-IT" sz="6000" dirty="0"/>
              <a:t>•Guitar</a:t>
            </a:r>
          </a:p>
          <a:p>
            <a:r>
              <a:rPr lang="it-IT" sz="6000" dirty="0"/>
              <a:t>•Ukulele</a:t>
            </a:r>
          </a:p>
          <a:p>
            <a:r>
              <a:rPr lang="it-IT" sz="6000" dirty="0"/>
              <a:t>•Mandolin</a:t>
            </a:r>
          </a:p>
          <a:p>
            <a:endParaRPr lang="en-US" sz="7200" dirty="0"/>
          </a:p>
        </p:txBody>
      </p:sp>
      <p:sp>
        <p:nvSpPr>
          <p:cNvPr id="4" name="Action Button: Go Home 3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F396835D-21DD-4271-A634-5A17332D0D40}"/>
              </a:ext>
            </a:extLst>
          </p:cNvPr>
          <p:cNvSpPr/>
          <p:nvPr/>
        </p:nvSpPr>
        <p:spPr>
          <a:xfrm>
            <a:off x="10737273" y="5334000"/>
            <a:ext cx="969818" cy="81741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3586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7179D6-12FE-468A-BCD7-20418E341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438331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Violin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4BA1AE-6F5E-4C6C-9F95-6B3BD81C16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1743898"/>
            <a:ext cx="9603275" cy="33961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•Four Strings</a:t>
            </a:r>
          </a:p>
          <a:p>
            <a:pPr marL="0" indent="0">
              <a:buNone/>
            </a:pPr>
            <a:r>
              <a:rPr lang="en-US" sz="2800" dirty="0"/>
              <a:t>•Bow</a:t>
            </a:r>
          </a:p>
          <a:p>
            <a:pPr marL="0" indent="0">
              <a:buNone/>
            </a:pPr>
            <a:r>
              <a:rPr lang="en-US" sz="2800" dirty="0"/>
              <a:t>•Chin rest</a:t>
            </a:r>
          </a:p>
          <a:p>
            <a:pPr marL="0" indent="0">
              <a:buNone/>
            </a:pPr>
            <a:r>
              <a:rPr lang="en-US" sz="2800" dirty="0"/>
              <a:t>•Neck rest</a:t>
            </a:r>
          </a:p>
          <a:p>
            <a:pPr marL="0" indent="0">
              <a:buNone/>
            </a:pPr>
            <a:r>
              <a:rPr lang="en-US" sz="2800" dirty="0"/>
              <a:t>•</a:t>
            </a:r>
            <a:r>
              <a:rPr lang="en-US" sz="2800" dirty="0">
                <a:hlinkClick r:id="" action="ppaction://hlinkshowjump?jump=nextslide"/>
              </a:rPr>
              <a:t>Image</a:t>
            </a:r>
            <a:endParaRPr lang="en-US" sz="2800" dirty="0"/>
          </a:p>
          <a:p>
            <a:endParaRPr lang="en-US" sz="2800" dirty="0"/>
          </a:p>
        </p:txBody>
      </p:sp>
      <p:sp>
        <p:nvSpPr>
          <p:cNvPr id="4" name="Action Button: Go Home 3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A48DBD13-FDE7-4B9A-AAC0-F2FCF8DA6F1D}"/>
              </a:ext>
            </a:extLst>
          </p:cNvPr>
          <p:cNvSpPr/>
          <p:nvPr/>
        </p:nvSpPr>
        <p:spPr>
          <a:xfrm>
            <a:off x="10733545" y="5320145"/>
            <a:ext cx="918128" cy="84512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Action Button: Go Back or Previous 4">
            <a:hlinkClick r:id="" action="ppaction://hlinkshowjump?jump=previousslide" highlightClick="1"/>
            <a:extLst>
              <a:ext uri="{FF2B5EF4-FFF2-40B4-BE49-F238E27FC236}">
                <a16:creationId xmlns:a16="http://schemas.microsoft.com/office/drawing/2014/main" id="{08764993-B4CB-40A1-9A7C-3080DC01B045}"/>
              </a:ext>
            </a:extLst>
          </p:cNvPr>
          <p:cNvSpPr/>
          <p:nvPr/>
        </p:nvSpPr>
        <p:spPr>
          <a:xfrm>
            <a:off x="110836" y="5320145"/>
            <a:ext cx="651164" cy="748146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0307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4822ACA2-4042-41B9-965D-360F3FAE8D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4649" y="867021"/>
            <a:ext cx="5782482" cy="4439270"/>
          </a:xfrm>
          <a:prstGeom prst="rect">
            <a:avLst/>
          </a:prstGeom>
        </p:spPr>
      </p:pic>
      <p:sp>
        <p:nvSpPr>
          <p:cNvPr id="8" name="Action Button: Go Home 7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7D7709E9-3FDB-4D99-A4C7-B130647D992D}"/>
              </a:ext>
            </a:extLst>
          </p:cNvPr>
          <p:cNvSpPr/>
          <p:nvPr/>
        </p:nvSpPr>
        <p:spPr>
          <a:xfrm>
            <a:off x="10737273" y="5306291"/>
            <a:ext cx="983672" cy="80356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ction Button: Go Back or Previous 8">
            <a:hlinkClick r:id="" action="ppaction://hlinkshowjump?jump=previousslide" highlightClick="1"/>
            <a:extLst>
              <a:ext uri="{FF2B5EF4-FFF2-40B4-BE49-F238E27FC236}">
                <a16:creationId xmlns:a16="http://schemas.microsoft.com/office/drawing/2014/main" id="{CE1C951E-09B2-497A-BDA6-54C9C31DBA01}"/>
              </a:ext>
            </a:extLst>
          </p:cNvPr>
          <p:cNvSpPr/>
          <p:nvPr/>
        </p:nvSpPr>
        <p:spPr>
          <a:xfrm>
            <a:off x="110836" y="5306291"/>
            <a:ext cx="609600" cy="591726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ction Button: Help 9">
            <a:hlinkClick r:id="rId4" highlightClick="1"/>
            <a:extLst>
              <a:ext uri="{FF2B5EF4-FFF2-40B4-BE49-F238E27FC236}">
                <a16:creationId xmlns:a16="http://schemas.microsoft.com/office/drawing/2014/main" id="{F9BB8AD9-B2E9-497F-A143-6C8269912B6F}"/>
              </a:ext>
            </a:extLst>
          </p:cNvPr>
          <p:cNvSpPr/>
          <p:nvPr/>
        </p:nvSpPr>
        <p:spPr>
          <a:xfrm>
            <a:off x="5126182" y="5306291"/>
            <a:ext cx="969818" cy="803564"/>
          </a:xfrm>
          <a:prstGeom prst="actionButtonHel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5976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CDCE0"/>
      </a:lt2>
      <a:accent1>
        <a:srgbClr val="415588"/>
      </a:accent1>
      <a:accent2>
        <a:srgbClr val="4294B6"/>
      </a:accent2>
      <a:accent3>
        <a:srgbClr val="087D7C"/>
      </a:accent3>
      <a:accent4>
        <a:srgbClr val="2CB663"/>
      </a:accent4>
      <a:accent5>
        <a:srgbClr val="DF8822"/>
      </a:accent5>
      <a:accent6>
        <a:srgbClr val="BC410A"/>
      </a:accent6>
      <a:hlink>
        <a:srgbClr val="5977C4"/>
      </a:hlink>
      <a:folHlink>
        <a:srgbClr val="A1A9BF"/>
      </a:folHlink>
    </a:clrScheme>
    <a:fontScheme name="Gallery">
      <a:majorFont>
        <a:latin typeface="Century Gothic" panose="020B0502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  <a:lumMod val="108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E050AC27-895F-4B90-991D-A6818FC89AB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177</TotalTime>
  <Words>41</Words>
  <Application>Microsoft Office PowerPoint</Application>
  <PresentationFormat>Widescreen</PresentationFormat>
  <Paragraphs>20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Century Gothic</vt:lpstr>
      <vt:lpstr>Gallery</vt:lpstr>
      <vt:lpstr>Advanced PowerPoint</vt:lpstr>
      <vt:lpstr>Musical Instruments </vt:lpstr>
      <vt:lpstr>Strings</vt:lpstr>
      <vt:lpstr>Violin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8</cp:revision>
  <dcterms:created xsi:type="dcterms:W3CDTF">2018-07-10T23:35:25Z</dcterms:created>
  <dcterms:modified xsi:type="dcterms:W3CDTF">2018-07-11T02:33:23Z</dcterms:modified>
</cp:coreProperties>
</file>